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5" r:id="rId3"/>
    <p:sldId id="260" r:id="rId4"/>
    <p:sldId id="261" r:id="rId5"/>
    <p:sldId id="262" r:id="rId6"/>
    <p:sldId id="263" r:id="rId7"/>
    <p:sldId id="264" r:id="rId8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DC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68"/>
    <p:restoredTop sz="94694"/>
  </p:normalViewPr>
  <p:slideViewPr>
    <p:cSldViewPr snapToGrid="0" snapToObjects="1">
      <p:cViewPr varScale="1">
        <p:scale>
          <a:sx n="123" d="100"/>
          <a:sy n="123" d="100"/>
        </p:scale>
        <p:origin x="4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8-30T12:22:25.49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F25EC5-E6F9-B643-8D70-4C332DBC7E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AF1F695-D1A1-874C-8059-3A2228659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8CDDD58-E46A-FE47-AF7C-7C5C26FCA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CF717-68DB-5D4A-9A2D-6B593C4D9172}" type="datetimeFigureOut">
              <a:rPr lang="da-DK" smtClean="0"/>
              <a:t>15.09.2022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1AC85D5-5757-0143-9572-DED753145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10FD988-E1B6-2541-B626-2D82AB79D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B88F-CCBC-E743-8118-4D3E434D850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7457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8F61A4-C543-7C4E-8CDA-423C45BEA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3060F78A-54FF-0C41-8783-23CEDA66DF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756B356-8A3B-AB46-A23F-7F8B113C6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CF717-68DB-5D4A-9A2D-6B593C4D9172}" type="datetimeFigureOut">
              <a:rPr lang="da-DK" smtClean="0"/>
              <a:t>15.09.2022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A54D228-28BD-9C4C-A630-E129E960C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0438374-F819-3D4C-81C1-F7D1FED9B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B88F-CCBC-E743-8118-4D3E434D850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6025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F54E2561-92A2-3F40-A8CD-A4A0C105F5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BD909E9-5240-5844-A16C-7D84E8ABFF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594504E-77FF-B140-ACCD-AA08035C2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CF717-68DB-5D4A-9A2D-6B593C4D9172}" type="datetimeFigureOut">
              <a:rPr lang="da-DK" smtClean="0"/>
              <a:t>15.09.2022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C8BDA97-3D49-8B4B-BA7D-3EB63CF4D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FECC57-63BE-BE4A-A265-491258505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B88F-CCBC-E743-8118-4D3E434D850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90987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2BE249-0665-FA4A-998A-E622E26B9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6A9E05A-97D0-E74E-BADC-BEE52B89E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A2AD5BD-19CA-2D41-BE1B-3CF3ACF53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CF717-68DB-5D4A-9A2D-6B593C4D9172}" type="datetimeFigureOut">
              <a:rPr lang="da-DK" smtClean="0"/>
              <a:t>15.09.2022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B83B919-4DA9-4A47-8892-CCC7B9FFC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7B6387B-2CDB-AA46-A473-E1D641F05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B88F-CCBC-E743-8118-4D3E434D850A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Pladsholder til indhold 2">
            <a:extLst>
              <a:ext uri="{FF2B5EF4-FFF2-40B4-BE49-F238E27FC236}">
                <a16:creationId xmlns:a16="http://schemas.microsoft.com/office/drawing/2014/main" id="{2F4CAAC6-9441-8A44-ADE8-528C946458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200" y="5960314"/>
            <a:ext cx="761161" cy="76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45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47431D-8A81-344A-8E32-E6061C5D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0A89069-E1B7-574B-AEFB-215EE0FB6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0E47E05-4B43-144E-867B-41E924DEB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CF717-68DB-5D4A-9A2D-6B593C4D9172}" type="datetimeFigureOut">
              <a:rPr lang="da-DK" smtClean="0"/>
              <a:t>15.09.2022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ADA4704-5802-D14E-A896-7FFDA0502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A1D7A1C-4D8F-524B-87BA-E63F2C9BE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B88F-CCBC-E743-8118-4D3E434D850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9254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B3A611-DB7A-E248-927E-C83D8AAB9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7F3853D-FD40-8E46-98C2-E8DE1EE06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A5FCC57-D89E-F64C-A16C-01065FB983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1A2ECB9-36C8-F341-BD2F-7D41F083A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CF717-68DB-5D4A-9A2D-6B593C4D9172}" type="datetimeFigureOut">
              <a:rPr lang="da-DK" smtClean="0"/>
              <a:t>15.09.2022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4987DDF-7D00-3046-8A7D-651B5FEC9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D4A4C75-593B-0047-BB71-A238A2281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B88F-CCBC-E743-8118-4D3E434D850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52115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82C7CC-61BF-A142-B848-61A0A73B2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A6226A0-2CD8-CC46-86DA-97790DB24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9DB1A3C-07FB-D444-B1A1-E0B842F98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D4E0446-C77C-EC49-A543-0181706F5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C3A4A6C9-6398-BB4F-8391-371C1A19D6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B52C1368-422B-404F-AEA0-A0E52FEA9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CF717-68DB-5D4A-9A2D-6B593C4D9172}" type="datetimeFigureOut">
              <a:rPr lang="da-DK" smtClean="0"/>
              <a:t>15.09.2022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AA8EBFAB-1E5A-EA44-8766-BB2B069A2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02537F03-23C2-3040-9DB0-687C45E24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B88F-CCBC-E743-8118-4D3E434D850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65903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BFEEBF-0EBA-0148-B7A5-86DCE6549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DB149376-24D0-E647-8DB5-67F286DB3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CF717-68DB-5D4A-9A2D-6B593C4D9172}" type="datetimeFigureOut">
              <a:rPr lang="da-DK" smtClean="0"/>
              <a:t>15.09.2022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819B91C-2324-EE40-B7D5-545B5E6C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16D4155-29A4-7B4A-ABF6-0E8CED5D4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B88F-CCBC-E743-8118-4D3E434D850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4614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0D22BCB8-DDA8-454B-8806-F82111335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CF717-68DB-5D4A-9A2D-6B593C4D9172}" type="datetimeFigureOut">
              <a:rPr lang="da-DK" smtClean="0"/>
              <a:t>15.09.2022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742D544-BEF3-C34E-AC64-DB33F46AC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42E4CBC-2E42-DF42-AD8C-B009E8983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B88F-CCBC-E743-8118-4D3E434D850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35901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35415F-B3D3-1543-8DE8-D9B3F7996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8783DC0-EF5B-3048-984F-802C6CF98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0EAFE50-21AD-DE49-8FA3-C10DEC42D2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9F0A063-144B-6047-9013-2D54A469C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CF717-68DB-5D4A-9A2D-6B593C4D9172}" type="datetimeFigureOut">
              <a:rPr lang="da-DK" smtClean="0"/>
              <a:t>15.09.2022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2B0C1EF-9121-2644-A435-015C23BC8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9BD3954-3E17-134F-92CE-AD2EDFE61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B88F-CCBC-E743-8118-4D3E434D850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0280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F85212-F0A0-A14E-BDB8-B57BCD0DA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90B7252E-1218-1C45-A836-8E438E0AD7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2E61A6D-52C8-C84F-B0C0-914AA5395A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05BD574-4FB9-4147-8A09-ED3C220F4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CF717-68DB-5D4A-9A2D-6B593C4D9172}" type="datetimeFigureOut">
              <a:rPr lang="da-DK" smtClean="0"/>
              <a:t>15.09.2022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3AB64F2-BC4C-8B4B-92D7-DDF325295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B8B2E8C-E8E6-A742-B851-1D2E90ADC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DB88F-CCBC-E743-8118-4D3E434D850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4276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72663328-2682-AC4A-B30A-FC9FDB745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000695C-B6AB-D742-BC05-FA83686EB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D9E78B3-846B-1845-82C6-0BDF6FC5D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CF717-68DB-5D4A-9A2D-6B593C4D9172}" type="datetimeFigureOut">
              <a:rPr lang="da-DK" smtClean="0"/>
              <a:t>15.09.2022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623237E-30CC-4448-B34B-EF9A381456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B17A169-6753-B445-B9BF-D3F868D8E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DB88F-CCBC-E743-8118-4D3E434D850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516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4" Type="http://schemas.openxmlformats.org/officeDocument/2006/relationships/customXml" Target="../ink/ink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1">
            <a:extLst>
              <a:ext uri="{FF2B5EF4-FFF2-40B4-BE49-F238E27FC236}">
                <a16:creationId xmlns:a16="http://schemas.microsoft.com/office/drawing/2014/main" id="{7DD3F227-0B82-4DA2-96AB-406CC7D1F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bg1">
              <a:lumMod val="65000"/>
              <a:lumOff val="3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0A7608-824D-4328-8DB4-885C429A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Billede 7" descr="Et billede, der indeholder person, indendørs&#10;&#10;Automatisk genereret beskrivelse">
            <a:extLst>
              <a:ext uri="{FF2B5EF4-FFF2-40B4-BE49-F238E27FC236}">
                <a16:creationId xmlns:a16="http://schemas.microsoft.com/office/drawing/2014/main" id="{62766B1D-FFD0-884A-9BCE-2D20A041F2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9198" b="242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solidFill>
              <a:schemeClr val="accent1">
                <a:alpha val="56000"/>
              </a:schemeClr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EE8BAF8-ECED-FC42-B7A0-6868F782BC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9707" y="2521601"/>
            <a:ext cx="3470255" cy="1632539"/>
          </a:xfrm>
          <a:noFill/>
          <a:ln>
            <a:noFill/>
          </a:ln>
        </p:spPr>
        <p:txBody>
          <a:bodyPr wrap="square" anchor="ctr">
            <a:normAutofit/>
          </a:bodyPr>
          <a:lstStyle/>
          <a:p>
            <a:pPr algn="l"/>
            <a:r>
              <a:rPr lang="da-DK" sz="4800" dirty="0"/>
              <a:t>HYGIEJNE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8BE9E06D-81E4-F745-A3EB-91818009E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420" y="2711382"/>
            <a:ext cx="1435216" cy="143521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Håndskrift 11">
                <a:extLst>
                  <a:ext uri="{FF2B5EF4-FFF2-40B4-BE49-F238E27FC236}">
                    <a16:creationId xmlns:a16="http://schemas.microsoft.com/office/drawing/2014/main" id="{F03044F0-FD42-3C44-84B7-A941F2D31E94}"/>
                  </a:ext>
                </a:extLst>
              </p14:cNvPr>
              <p14:cNvContentPartPr/>
              <p14:nvPr/>
            </p14:nvContentPartPr>
            <p14:xfrm>
              <a:off x="567515" y="230350"/>
              <a:ext cx="360" cy="360"/>
            </p14:xfrm>
          </p:contentPart>
        </mc:Choice>
        <mc:Fallback xmlns="">
          <p:pic>
            <p:nvPicPr>
              <p:cNvPr id="12" name="Håndskrift 11">
                <a:extLst>
                  <a:ext uri="{FF2B5EF4-FFF2-40B4-BE49-F238E27FC236}">
                    <a16:creationId xmlns:a16="http://schemas.microsoft.com/office/drawing/2014/main" id="{F03044F0-FD42-3C44-84B7-A941F2D31E9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3195" y="226030"/>
                <a:ext cx="9000" cy="90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Billede 6">
            <a:extLst>
              <a:ext uri="{FF2B5EF4-FFF2-40B4-BE49-F238E27FC236}">
                <a16:creationId xmlns:a16="http://schemas.microsoft.com/office/drawing/2014/main" id="{C6BF4BBF-ECC8-F046-9820-185FDB361D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4031" y="3018268"/>
            <a:ext cx="602616" cy="821460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4062B9A7-AD2A-1C49-AD2A-9737FB9CF5D8}"/>
              </a:ext>
            </a:extLst>
          </p:cNvPr>
          <p:cNvSpPr txBox="1">
            <a:spLocks/>
          </p:cNvSpPr>
          <p:nvPr/>
        </p:nvSpPr>
        <p:spPr>
          <a:xfrm>
            <a:off x="1783260" y="2881255"/>
            <a:ext cx="3470255" cy="16325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da-DK" sz="2350"/>
            </a:br>
            <a:endParaRPr lang="da-DK" sz="2350"/>
          </a:p>
          <a:p>
            <a:pPr algn="l"/>
            <a:r>
              <a:rPr lang="da-DK" sz="2350"/>
              <a:t>- </a:t>
            </a:r>
            <a:r>
              <a:rPr lang="da-DK" sz="2350" dirty="0"/>
              <a:t>FOREBYGGELSE I HVERDAGEN</a:t>
            </a:r>
          </a:p>
        </p:txBody>
      </p:sp>
    </p:spTree>
    <p:extLst>
      <p:ext uri="{BB962C8B-B14F-4D97-AF65-F5344CB8AC3E}">
        <p14:creationId xmlns:p14="http://schemas.microsoft.com/office/powerpoint/2010/main" val="40455791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69D25F9-615A-014C-9DF3-437880596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E0D32DC0-311B-A346-9DAB-9F035DE3A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586489" cy="3785419"/>
          </a:xfrm>
        </p:spPr>
        <p:txBody>
          <a:bodyPr>
            <a:normAutofit/>
          </a:bodyPr>
          <a:lstStyle/>
          <a:p>
            <a:endParaRPr lang="da-DK" sz="2400" dirty="0"/>
          </a:p>
        </p:txBody>
      </p:sp>
      <p:pic>
        <p:nvPicPr>
          <p:cNvPr id="14" name="Pladsholder til indhold 4">
            <a:extLst>
              <a:ext uri="{FF2B5EF4-FFF2-40B4-BE49-F238E27FC236}">
                <a16:creationId xmlns:a16="http://schemas.microsoft.com/office/drawing/2014/main" id="{1B8ADE01-30F4-054A-8561-639B2F926C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78" r="2178"/>
          <a:stretch/>
        </p:blipFill>
        <p:spPr>
          <a:xfrm>
            <a:off x="7566348" y="0"/>
            <a:ext cx="4635591" cy="6857990"/>
          </a:xfrm>
          <a:prstGeom prst="rect">
            <a:avLst/>
          </a:prstGeom>
          <a:noFill/>
          <a:effectLst>
            <a:glow>
              <a:schemeClr val="accent6">
                <a:lumMod val="60000"/>
                <a:lumOff val="40000"/>
              </a:schemeClr>
            </a:glow>
            <a:outerShdw sx="1000" sy="1000" algn="ctr" rotWithShape="0">
              <a:schemeClr val="accent6">
                <a:lumMod val="60000"/>
                <a:lumOff val="40000"/>
              </a:schemeClr>
            </a:outerShdw>
            <a:reflection endPos="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94157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7">
            <a:extLst>
              <a:ext uri="{FF2B5EF4-FFF2-40B4-BE49-F238E27FC236}">
                <a16:creationId xmlns:a16="http://schemas.microsoft.com/office/drawing/2014/main" id="{8680B8FF-48F4-AD4C-9F79-9B62BB6C5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2DE3EC9F-9F75-42A6-A518-9C4EEB474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586489" cy="3785419"/>
          </a:xfrm>
        </p:spPr>
        <p:txBody>
          <a:bodyPr>
            <a:normAutofit/>
          </a:bodyPr>
          <a:lstStyle/>
          <a:p>
            <a:endParaRPr lang="en-US" sz="2400" dirty="0"/>
          </a:p>
        </p:txBody>
      </p:sp>
      <p:pic>
        <p:nvPicPr>
          <p:cNvPr id="15" name="Pladsholder til indhold 14">
            <a:extLst>
              <a:ext uri="{FF2B5EF4-FFF2-40B4-BE49-F238E27FC236}">
                <a16:creationId xmlns:a16="http://schemas.microsoft.com/office/drawing/2014/main" id="{BA9B351E-AEFD-974C-86EB-B738F5A563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78" r="2178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41470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7A1AF6-A220-BA4F-9B5E-FAD772449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28D6EC1-066C-4930-9416-3F7984097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586489" cy="3785419"/>
          </a:xfrm>
        </p:spPr>
        <p:txBody>
          <a:bodyPr>
            <a:normAutofit/>
          </a:bodyPr>
          <a:lstStyle/>
          <a:p>
            <a:endParaRPr lang="en-US" sz="2400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A9B269DC-39FD-734C-B928-03E5C3661F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78" r="2178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08177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75E143-3F40-E642-A033-3AD2A4346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36DF6ED-2515-4D53-83A5-1FE7BDA62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586489" cy="3785419"/>
          </a:xfrm>
        </p:spPr>
        <p:txBody>
          <a:bodyPr>
            <a:normAutofit/>
          </a:bodyPr>
          <a:lstStyle/>
          <a:p>
            <a:endParaRPr lang="en-US" sz="2400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A74E2F3C-1369-564A-9132-27998E1847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78" r="2178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98672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9B30EB-E3CF-E443-9393-2D7B629AA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>
            <a:normAutofit/>
          </a:bodyPr>
          <a:lstStyle/>
          <a:p>
            <a:endParaRPr lang="da-DK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34648CD-04F2-41C1-B028-C189AA39C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586489" cy="3785419"/>
          </a:xfrm>
        </p:spPr>
        <p:txBody>
          <a:bodyPr>
            <a:normAutofit/>
          </a:bodyPr>
          <a:lstStyle/>
          <a:p>
            <a:endParaRPr lang="en-US" sz="2400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9F6DEB18-A1D1-9540-88C1-66A4AA1418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78" r="2178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00797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7EDC7E-FF4D-5440-9A9F-C50D985FF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B2C8A91-FF7B-420A-AB5F-C014B550B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586489" cy="3785419"/>
          </a:xfrm>
        </p:spPr>
        <p:txBody>
          <a:bodyPr>
            <a:normAutofit/>
          </a:bodyPr>
          <a:lstStyle/>
          <a:p>
            <a:endParaRPr lang="en-US" sz="2400" dirty="0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BFEBE639-B373-EB45-ABCA-04101FBFB3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78" r="2178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74984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{C12458DE-1854-A54F-91A1-FE33124B4F6C}tf16401378</Template>
  <TotalTime>67</TotalTime>
  <Words>6</Words>
  <Application>Microsoft Macintosh PowerPoint</Application>
  <PresentationFormat>Widescreen</PresentationFormat>
  <Paragraphs>3</Paragraphs>
  <Slides>7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Office-tema</vt:lpstr>
      <vt:lpstr>HYGIEJNE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HYGIEJNE</dc:title>
  <dc:creator>Ole Bertelsen</dc:creator>
  <cp:lastModifiedBy>Lars Münter</cp:lastModifiedBy>
  <cp:revision>11</cp:revision>
  <dcterms:created xsi:type="dcterms:W3CDTF">2019-09-03T10:09:38Z</dcterms:created>
  <dcterms:modified xsi:type="dcterms:W3CDTF">2022-09-15T06:06:03Z</dcterms:modified>
</cp:coreProperties>
</file>