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2" r:id="rId1"/>
  </p:sld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  <p:sldId id="266" r:id="rId9"/>
    <p:sldId id="260" r:id="rId10"/>
    <p:sldId id="265" r:id="rId11"/>
    <p:sldId id="261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6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5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5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2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1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7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1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8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7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9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9/15/22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59948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89392"/>
      </p:ext>
    </p:extLst>
  </p:cSld>
  <p:clrMapOvr>
    <a:masterClrMapping/>
  </p:clrMapOvr>
  <p:transition spd="slow" advClick="0" advTm="3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5F7CEEFB-AF0D-FD40-B54E-D1F4934B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582B1B6-2FC6-0348-8F48-13E3E405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848D7D0-4F9D-AB46-B005-1DD576522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583FA2F-0BF7-394D-8256-5A23B1B01879}"/>
              </a:ext>
            </a:extLst>
          </p:cNvPr>
          <p:cNvCxnSpPr/>
          <p:nvPr/>
        </p:nvCxnSpPr>
        <p:spPr>
          <a:xfrm>
            <a:off x="2309411" y="1401096"/>
            <a:ext cx="0" cy="3600000"/>
          </a:xfrm>
          <a:prstGeom prst="line">
            <a:avLst/>
          </a:prstGeom>
          <a:ln w="38100" cap="rnd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F1D495DB-BB94-A042-9BBF-E61E7F98DB6B}"/>
              </a:ext>
            </a:extLst>
          </p:cNvPr>
          <p:cNvSpPr txBox="1">
            <a:spLocks/>
          </p:cNvSpPr>
          <p:nvPr/>
        </p:nvSpPr>
        <p:spPr>
          <a:xfrm>
            <a:off x="2735064" y="2778112"/>
            <a:ext cx="6021129" cy="24651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/>
              <a:t>Du kan være med!</a:t>
            </a:r>
          </a:p>
        </p:txBody>
      </p:sp>
    </p:spTree>
    <p:extLst>
      <p:ext uri="{BB962C8B-B14F-4D97-AF65-F5344CB8AC3E}">
        <p14:creationId xmlns:p14="http://schemas.microsoft.com/office/powerpoint/2010/main" val="3841055654"/>
      </p:ext>
    </p:extLst>
  </p:cSld>
  <p:clrMapOvr>
    <a:masterClrMapping/>
  </p:clrMapOvr>
  <p:transition spd="slow" advClick="0" advTm="3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59949" y="0"/>
            <a:ext cx="970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2784"/>
      </p:ext>
    </p:extLst>
  </p:cSld>
  <p:clrMapOvr>
    <a:masterClrMapping/>
  </p:clrMapOvr>
  <p:transition spd="slow" advClick="0" advTm="3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5F7CEEFB-AF0D-FD40-B54E-D1F4934B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582B1B6-2FC6-0348-8F48-13E3E405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848D7D0-4F9D-AB46-B005-1DD576522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583FA2F-0BF7-394D-8256-5A23B1B01879}"/>
              </a:ext>
            </a:extLst>
          </p:cNvPr>
          <p:cNvCxnSpPr/>
          <p:nvPr/>
        </p:nvCxnSpPr>
        <p:spPr>
          <a:xfrm>
            <a:off x="2309411" y="1401096"/>
            <a:ext cx="0" cy="3600000"/>
          </a:xfrm>
          <a:prstGeom prst="line">
            <a:avLst/>
          </a:prstGeom>
          <a:ln w="38100" cap="rnd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0A48BBE9-6E1A-F644-80EF-8EF107943F18}"/>
              </a:ext>
            </a:extLst>
          </p:cNvPr>
          <p:cNvSpPr txBox="1">
            <a:spLocks/>
          </p:cNvSpPr>
          <p:nvPr/>
        </p:nvSpPr>
        <p:spPr>
          <a:xfrm>
            <a:off x="2559746" y="2413472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Se mere </a:t>
            </a:r>
            <a:r>
              <a:rPr lang="en-US" b="1" dirty="0" err="1">
                <a:solidFill>
                  <a:schemeClr val="tx2"/>
                </a:solidFill>
              </a:rPr>
              <a:t>på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hygiejneugen.dk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- </a:t>
            </a:r>
            <a:r>
              <a:rPr lang="en-US" b="1" dirty="0" err="1">
                <a:solidFill>
                  <a:schemeClr val="tx2"/>
                </a:solidFill>
              </a:rPr>
              <a:t>og</a:t>
            </a:r>
            <a:r>
              <a:rPr lang="en-US" b="1" dirty="0">
                <a:solidFill>
                  <a:schemeClr val="tx2"/>
                </a:solidFill>
              </a:rPr>
              <a:t> find </a:t>
            </a:r>
            <a:r>
              <a:rPr lang="en-US" b="1" dirty="0" err="1">
                <a:solidFill>
                  <a:schemeClr val="tx2"/>
                </a:solidFill>
              </a:rPr>
              <a:t>gode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råd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15996"/>
      </p:ext>
    </p:extLst>
  </p:cSld>
  <p:clrMapOvr>
    <a:masterClrMapping/>
  </p:clrMapOvr>
  <p:transition spd="slow" advClick="0" advTm="3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5F7CEEFB-AF0D-FD40-B54E-D1F4934B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18E7E21-B1EF-5D44-A3F4-FA1FE9BFB942}"/>
              </a:ext>
            </a:extLst>
          </p:cNvPr>
          <p:cNvSpPr/>
          <p:nvPr/>
        </p:nvSpPr>
        <p:spPr>
          <a:xfrm>
            <a:off x="884133" y="2352290"/>
            <a:ext cx="73757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Hygiejneugen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handler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om handling</a:t>
            </a:r>
            <a:endParaRPr lang="da-DK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92FD971-7C24-2D46-9118-A9EE75CFA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6AA8AFE-3D8D-764D-B0FF-06906670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041522"/>
      </p:ext>
    </p:extLst>
  </p:cSld>
  <p:clrMapOvr>
    <a:masterClrMapping/>
  </p:clrMapOvr>
  <p:transition spd="slow" advClick="0" advTm="3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60118" y="1"/>
            <a:ext cx="9704119" cy="685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64"/>
      </p:ext>
    </p:extLst>
  </p:cSld>
  <p:clrMapOvr>
    <a:masterClrMapping/>
  </p:clrMapOvr>
  <p:transition spd="slow" advClick="0" advTm="3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5F7CEEFB-AF0D-FD40-B54E-D1F4934B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18E7E21-B1EF-5D44-A3F4-FA1FE9BFB942}"/>
              </a:ext>
            </a:extLst>
          </p:cNvPr>
          <p:cNvSpPr/>
          <p:nvPr/>
        </p:nvSpPr>
        <p:spPr>
          <a:xfrm>
            <a:off x="1861582" y="1936791"/>
            <a:ext cx="54208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- handling </a:t>
            </a:r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hvor</a:t>
            </a:r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du</a:t>
            </a:r>
          </a:p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kan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gøre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forskel</a:t>
            </a:r>
            <a:endParaRPr lang="en-US" sz="5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</a:t>
            </a:r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or </a:t>
            </a:r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andre</a:t>
            </a:r>
            <a:endParaRPr lang="da-DK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AB430B5-9888-2246-9FA1-2A3318F15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6F79CAD-63E2-5841-A254-502102118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6537487"/>
      </p:ext>
    </p:extLst>
  </p:cSld>
  <p:clrMapOvr>
    <a:masterClrMapping/>
  </p:clrMapOvr>
  <p:transition spd="slow" advClick="0" advTm="3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59949" y="0"/>
            <a:ext cx="970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7962"/>
      </p:ext>
    </p:extLst>
  </p:cSld>
  <p:clrMapOvr>
    <a:masterClrMapping/>
  </p:clrMapOvr>
  <p:transition spd="slow" advClick="0" advTm="3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47E0AE7C-5112-8041-8A93-46E59EB2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4D7A4EC-3B79-6341-B71D-0AF00AE63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73788C5-2729-4946-8D05-9A1576C91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C7177682-412E-6944-BFA9-25149A4C89D4}"/>
              </a:ext>
            </a:extLst>
          </p:cNvPr>
          <p:cNvCxnSpPr/>
          <p:nvPr/>
        </p:nvCxnSpPr>
        <p:spPr>
          <a:xfrm>
            <a:off x="4443011" y="1401096"/>
            <a:ext cx="0" cy="3600000"/>
          </a:xfrm>
          <a:prstGeom prst="line">
            <a:avLst/>
          </a:prstGeom>
          <a:ln w="38100" cap="rnd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832C2700-3B69-A540-9315-B70ED77B49B8}"/>
              </a:ext>
            </a:extLst>
          </p:cNvPr>
          <p:cNvSpPr txBox="1">
            <a:spLocks/>
          </p:cNvSpPr>
          <p:nvPr/>
        </p:nvSpPr>
        <p:spPr>
          <a:xfrm>
            <a:off x="401436" y="2683820"/>
            <a:ext cx="3689618" cy="24651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b="1" dirty="0">
                <a:solidFill>
                  <a:schemeClr val="accent1"/>
                </a:solidFill>
              </a:rPr>
              <a:t>I Hygiejneugen taler vi bl.a. om </a:t>
            </a:r>
          </a:p>
        </p:txBody>
      </p:sp>
      <p:sp>
        <p:nvSpPr>
          <p:cNvPr id="29" name="Pladsholder til indhold 2">
            <a:extLst>
              <a:ext uri="{FF2B5EF4-FFF2-40B4-BE49-F238E27FC236}">
                <a16:creationId xmlns:a16="http://schemas.microsoft.com/office/drawing/2014/main" id="{86A975FF-940F-0845-B92D-8F16AD8EC5E4}"/>
              </a:ext>
            </a:extLst>
          </p:cNvPr>
          <p:cNvSpPr txBox="1">
            <a:spLocks/>
          </p:cNvSpPr>
          <p:nvPr/>
        </p:nvSpPr>
        <p:spPr>
          <a:xfrm>
            <a:off x="4883645" y="854766"/>
            <a:ext cx="2903270" cy="4930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>
                <a:latin typeface="+mj-lt"/>
              </a:rPr>
              <a:t>Hænder</a:t>
            </a:r>
          </a:p>
          <a:p>
            <a:r>
              <a:rPr lang="da-DK" sz="2400" dirty="0">
                <a:latin typeface="+mj-lt"/>
              </a:rPr>
              <a:t>Tænder</a:t>
            </a:r>
          </a:p>
          <a:p>
            <a:r>
              <a:rPr lang="da-DK" sz="2400" dirty="0">
                <a:latin typeface="+mj-lt"/>
              </a:rPr>
              <a:t>Tøj</a:t>
            </a:r>
          </a:p>
          <a:p>
            <a:r>
              <a:rPr lang="da-DK" sz="2400" dirty="0">
                <a:latin typeface="+mj-lt"/>
              </a:rPr>
              <a:t>Køkken</a:t>
            </a:r>
          </a:p>
          <a:p>
            <a:r>
              <a:rPr lang="da-DK" sz="2400" dirty="0">
                <a:latin typeface="+mj-lt"/>
              </a:rPr>
              <a:t>Rengøring</a:t>
            </a:r>
          </a:p>
          <a:p>
            <a:r>
              <a:rPr lang="da-DK" sz="2400" dirty="0">
                <a:latin typeface="+mj-lt"/>
              </a:rPr>
              <a:t>Pleje &amp; Omsorg</a:t>
            </a:r>
          </a:p>
          <a:p>
            <a:r>
              <a:rPr lang="da-DK" sz="2400" dirty="0">
                <a:latin typeface="+mj-lt"/>
              </a:rPr>
              <a:t>Og strategierne, der binder dem og mere sammen</a:t>
            </a:r>
          </a:p>
        </p:txBody>
      </p:sp>
    </p:spTree>
    <p:extLst>
      <p:ext uri="{BB962C8B-B14F-4D97-AF65-F5344CB8AC3E}">
        <p14:creationId xmlns:p14="http://schemas.microsoft.com/office/powerpoint/2010/main" val="133218975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59949" y="0"/>
            <a:ext cx="970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5379"/>
      </p:ext>
    </p:extLst>
  </p:cSld>
  <p:clrMapOvr>
    <a:masterClrMapping/>
  </p:clrMapOvr>
  <p:transition spd="slow" advClick="0" advTm="3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 descr="Et billede, der indeholder svømmer&#10;&#10;Automatisk genereret beskrivelse">
            <a:extLst>
              <a:ext uri="{FF2B5EF4-FFF2-40B4-BE49-F238E27FC236}">
                <a16:creationId xmlns:a16="http://schemas.microsoft.com/office/drawing/2014/main" id="{C988939A-F419-9B4E-A7F9-64A6DEEB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79" y="455673"/>
            <a:ext cx="8397971" cy="554756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84697"/>
              </a:schemeClr>
            </a:glow>
            <a:softEdge rad="501898"/>
          </a:effectLst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E57F633-DB3B-014C-BA10-0EA043A362CA}"/>
              </a:ext>
            </a:extLst>
          </p:cNvPr>
          <p:cNvCxnSpPr/>
          <p:nvPr/>
        </p:nvCxnSpPr>
        <p:spPr>
          <a:xfrm>
            <a:off x="4443011" y="1401096"/>
            <a:ext cx="0" cy="3600000"/>
          </a:xfrm>
          <a:prstGeom prst="line">
            <a:avLst/>
          </a:prstGeom>
          <a:ln w="38100" cap="rnd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AEA8F06C-D618-894B-AF0D-212FA51C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58" y="963877"/>
            <a:ext cx="3689618" cy="4930246"/>
          </a:xfrm>
        </p:spPr>
        <p:txBody>
          <a:bodyPr>
            <a:normAutofit/>
          </a:bodyPr>
          <a:lstStyle/>
          <a:p>
            <a:pPr algn="r"/>
            <a:r>
              <a:rPr lang="da-DK" b="1" dirty="0">
                <a:solidFill>
                  <a:schemeClr val="accent1"/>
                </a:solidFill>
              </a:rPr>
              <a:t>Du kan gøre en forskel</a:t>
            </a:r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B43FB85B-796D-BC4B-8CFA-8F0D2DC6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990" y="1472081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4400" dirty="0">
                <a:latin typeface="+mj-lt"/>
              </a:rPr>
              <a:t>på kontoret</a:t>
            </a:r>
          </a:p>
          <a:p>
            <a:pPr marL="0" indent="0">
              <a:buNone/>
            </a:pPr>
            <a:r>
              <a:rPr lang="da-DK" sz="4400" dirty="0">
                <a:latin typeface="+mj-lt"/>
              </a:rPr>
              <a:t>derhjemme</a:t>
            </a:r>
          </a:p>
          <a:p>
            <a:pPr marL="0" indent="0">
              <a:buNone/>
            </a:pPr>
            <a:r>
              <a:rPr lang="da-DK" sz="4400" dirty="0">
                <a:latin typeface="+mj-lt"/>
              </a:rPr>
              <a:t>på arbejde</a:t>
            </a:r>
          </a:p>
          <a:p>
            <a:pPr marL="0" indent="0">
              <a:buNone/>
            </a:pPr>
            <a:r>
              <a:rPr lang="da-DK" sz="4400" dirty="0">
                <a:latin typeface="+mj-lt"/>
              </a:rPr>
              <a:t>i børnehaven</a:t>
            </a:r>
          </a:p>
          <a:p>
            <a:pPr marL="0" indent="0">
              <a:buNone/>
            </a:pPr>
            <a:r>
              <a:rPr lang="da-DK" sz="4400" dirty="0">
                <a:latin typeface="+mj-lt"/>
              </a:rPr>
              <a:t>i virkeligheden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2BD35310-2662-6947-83AC-E73CA2CF3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9" y="5583653"/>
            <a:ext cx="1089991" cy="108999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712225D7-3304-D841-96DD-6FD6FABB7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937" y="394313"/>
            <a:ext cx="1613999" cy="162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4297891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DBE8C5E1-0A65-3744-8F4E-855417B6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59949" y="0"/>
            <a:ext cx="970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61230"/>
      </p:ext>
    </p:extLst>
  </p:cSld>
  <p:clrMapOvr>
    <a:masterClrMapping/>
  </p:clrMapOvr>
  <p:transition spd="slow" advClick="0" advTm="30000">
    <p:wipe/>
  </p:transition>
</p:sld>
</file>

<file path=ppt/theme/theme1.xml><?xml version="1.0" encoding="utf-8"?>
<a:theme xmlns:a="http://schemas.openxmlformats.org/drawingml/2006/main" name="Office-tema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71</Words>
  <Application>Microsoft Macintosh PowerPoint</Application>
  <PresentationFormat>Skærmshow (4:3)</PresentationFormat>
  <Paragraphs>21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Du kan gøre en forskel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Ole Bertelsen</dc:creator>
  <cp:lastModifiedBy>Lars Münter</cp:lastModifiedBy>
  <cp:revision>10</cp:revision>
  <dcterms:created xsi:type="dcterms:W3CDTF">2021-09-08T12:12:40Z</dcterms:created>
  <dcterms:modified xsi:type="dcterms:W3CDTF">2022-09-15T06:21:07Z</dcterms:modified>
</cp:coreProperties>
</file>